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8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83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8314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7B2A67-77B0-689B-9F50-3C03570F2693}"/>
              </a:ext>
            </a:extLst>
          </p:cNvPr>
          <p:cNvSpPr txBox="1"/>
          <p:nvPr/>
        </p:nvSpPr>
        <p:spPr>
          <a:xfrm>
            <a:off x="1801181" y="3076973"/>
            <a:ext cx="8132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꿈의 왕국</a:t>
            </a:r>
            <a:r>
              <a:rPr lang="en-US" altLang="ko-KR" sz="4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</a:t>
            </a:r>
            <a:r>
              <a:rPr lang="ko-KR" altLang="en-US" sz="4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영원한 보금자리</a:t>
            </a:r>
            <a:endParaRPr lang="en-US" altLang="ko-KR" sz="4000" dirty="0">
              <a:solidFill>
                <a:srgbClr val="424835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4000" dirty="0">
              <a:solidFill>
                <a:srgbClr val="424835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4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이현민 </a:t>
            </a:r>
            <a:r>
              <a:rPr lang="en-US" altLang="ko-KR" sz="4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R&amp;D </a:t>
            </a:r>
            <a:r>
              <a:rPr lang="ko-KR" altLang="en-US" sz="4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내용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57517-30AE-053F-DE8F-A20E1F6C68A0}"/>
              </a:ext>
            </a:extLst>
          </p:cNvPr>
          <p:cNvSpPr txBox="1"/>
          <p:nvPr/>
        </p:nvSpPr>
        <p:spPr>
          <a:xfrm>
            <a:off x="15149684" y="7193311"/>
            <a:ext cx="115593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NotSame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5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이현민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6C710-CA56-2EB7-36AB-E16DCF9D95E1}"/>
              </a:ext>
            </a:extLst>
          </p:cNvPr>
          <p:cNvSpPr txBox="1"/>
          <p:nvPr/>
        </p:nvSpPr>
        <p:spPr>
          <a:xfrm>
            <a:off x="14927549" y="8202034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새굴림" panose="02030600000101010101" pitchFamily="18" charset="-127"/>
                <a:ea typeface="새굴림" panose="02030600000101010101" pitchFamily="18" charset="-127"/>
              </a:rPr>
              <a:t>Version 0.0.1</a:t>
            </a:r>
            <a:endParaRPr lang="ko-KR" altLang="en-US" sz="1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1814049"/>
            <a:ext cx="3803859" cy="863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8BA84-53C0-8127-8617-A9EAE93EF2CB}"/>
              </a:ext>
            </a:extLst>
          </p:cNvPr>
          <p:cNvSpPr txBox="1"/>
          <p:nvPr/>
        </p:nvSpPr>
        <p:spPr>
          <a:xfrm>
            <a:off x="1219200" y="4866501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1. </a:t>
            </a:r>
            <a:r>
              <a:rPr lang="ko-KR" altLang="en-US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인벤토리 및 자동 공급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502-6557-1720-FF44-E68F05465FBC}"/>
              </a:ext>
            </a:extLst>
          </p:cNvPr>
          <p:cNvSpPr txBox="1"/>
          <p:nvPr/>
        </p:nvSpPr>
        <p:spPr>
          <a:xfrm>
            <a:off x="6723448" y="4866501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카메라 시점 및 아웃라인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95525F-1647-29F3-DFB8-2A66885EC535}"/>
              </a:ext>
            </a:extLst>
          </p:cNvPr>
          <p:cNvSpPr txBox="1"/>
          <p:nvPr/>
        </p:nvSpPr>
        <p:spPr>
          <a:xfrm>
            <a:off x="6782729" y="704662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인벤토리 및 자동 공급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02E93D-426C-F128-1BC5-62D0AA64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4805" y="8800898"/>
            <a:ext cx="4906060" cy="1448002"/>
          </a:xfrm>
          <a:prstGeom prst="rect">
            <a:avLst/>
          </a:prstGeom>
        </p:spPr>
      </p:pic>
      <p:pic>
        <p:nvPicPr>
          <p:cNvPr id="20" name="그림 19" descr="달력이(가) 표시된 사진&#10;&#10;자동 생성된 설명">
            <a:extLst>
              <a:ext uri="{FF2B5EF4-FFF2-40B4-BE49-F238E27FC236}">
                <a16:creationId xmlns:a16="http://schemas.microsoft.com/office/drawing/2014/main" id="{6B0CA694-C542-EF22-953D-BDCB1B8E2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6" y="2874293"/>
            <a:ext cx="8337578" cy="464820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2D762C6A-EA36-7129-2D0E-FFADACF29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069" y="2874293"/>
            <a:ext cx="8337578" cy="4648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6A5CFD-7B77-0FA0-E21A-CAF6EEF1F7BD}"/>
              </a:ext>
            </a:extLst>
          </p:cNvPr>
          <p:cNvSpPr txBox="1"/>
          <p:nvPr/>
        </p:nvSpPr>
        <p:spPr>
          <a:xfrm>
            <a:off x="391926" y="9340233"/>
            <a:ext cx="318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오프라인 지급 추가 할 예정</a:t>
            </a: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82676A7D-EA30-2D3A-4E7B-77E3B512988E}"/>
              </a:ext>
            </a:extLst>
          </p:cNvPr>
          <p:cNvGrpSpPr/>
          <p:nvPr/>
        </p:nvGrpSpPr>
        <p:grpSpPr>
          <a:xfrm>
            <a:off x="3008334" y="7842632"/>
            <a:ext cx="3104762" cy="553561"/>
            <a:chOff x="7590476" y="9149169"/>
            <a:chExt cx="3104762" cy="553561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19681AC1-DA63-59D4-1080-B818F4083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017595-464F-1D87-2B46-B38181C5E79E}"/>
              </a:ext>
            </a:extLst>
          </p:cNvPr>
          <p:cNvSpPr txBox="1"/>
          <p:nvPr/>
        </p:nvSpPr>
        <p:spPr>
          <a:xfrm>
            <a:off x="2916695" y="7932117"/>
            <a:ext cx="318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자동 공급</a:t>
            </a:r>
          </a:p>
        </p:txBody>
      </p:sp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0EBEA099-AA6E-C045-9711-880FFF505A4D}"/>
              </a:ext>
            </a:extLst>
          </p:cNvPr>
          <p:cNvGrpSpPr/>
          <p:nvPr/>
        </p:nvGrpSpPr>
        <p:grpSpPr>
          <a:xfrm>
            <a:off x="12266543" y="7840002"/>
            <a:ext cx="3104762" cy="553561"/>
            <a:chOff x="7590476" y="9149169"/>
            <a:chExt cx="3104762" cy="553561"/>
          </a:xfrm>
        </p:grpSpPr>
        <p:pic>
          <p:nvPicPr>
            <p:cNvPr id="28" name="Object 6">
              <a:extLst>
                <a:ext uri="{FF2B5EF4-FFF2-40B4-BE49-F238E27FC236}">
                  <a16:creationId xmlns:a16="http://schemas.microsoft.com/office/drawing/2014/main" id="{27200255-3B93-30BB-27D0-91488B07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9F5AC57-D903-AFF2-B712-709018774D36}"/>
              </a:ext>
            </a:extLst>
          </p:cNvPr>
          <p:cNvSpPr txBox="1"/>
          <p:nvPr/>
        </p:nvSpPr>
        <p:spPr>
          <a:xfrm>
            <a:off x="12174904" y="7929487"/>
            <a:ext cx="318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인벤토리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95525F-1647-29F3-DFB8-2A66885EC535}"/>
              </a:ext>
            </a:extLst>
          </p:cNvPr>
          <p:cNvSpPr txBox="1"/>
          <p:nvPr/>
        </p:nvSpPr>
        <p:spPr>
          <a:xfrm>
            <a:off x="6782729" y="704662"/>
            <a:ext cx="474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24835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카메라 시점 및 아웃라인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6A5CFD-7B77-0FA0-E21A-CAF6EEF1F7BD}"/>
              </a:ext>
            </a:extLst>
          </p:cNvPr>
          <p:cNvSpPr txBox="1"/>
          <p:nvPr/>
        </p:nvSpPr>
        <p:spPr>
          <a:xfrm>
            <a:off x="391926" y="9340233"/>
            <a:ext cx="318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카메라 시점은 계속 </a:t>
            </a:r>
            <a:r>
              <a:rPr lang="ko-KR" altLang="en-US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변경중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82676A7D-EA30-2D3A-4E7B-77E3B512988E}"/>
              </a:ext>
            </a:extLst>
          </p:cNvPr>
          <p:cNvGrpSpPr/>
          <p:nvPr/>
        </p:nvGrpSpPr>
        <p:grpSpPr>
          <a:xfrm>
            <a:off x="3008334" y="7842632"/>
            <a:ext cx="3104762" cy="553561"/>
            <a:chOff x="7590476" y="9149169"/>
            <a:chExt cx="3104762" cy="553561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19681AC1-DA63-59D4-1080-B818F4083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017595-464F-1D87-2B46-B38181C5E79E}"/>
              </a:ext>
            </a:extLst>
          </p:cNvPr>
          <p:cNvSpPr txBox="1"/>
          <p:nvPr/>
        </p:nvSpPr>
        <p:spPr>
          <a:xfrm>
            <a:off x="2916695" y="7932117"/>
            <a:ext cx="318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레퍼런스</a:t>
            </a:r>
          </a:p>
        </p:txBody>
      </p:sp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0EBEA099-AA6E-C045-9711-880FFF505A4D}"/>
              </a:ext>
            </a:extLst>
          </p:cNvPr>
          <p:cNvGrpSpPr/>
          <p:nvPr/>
        </p:nvGrpSpPr>
        <p:grpSpPr>
          <a:xfrm>
            <a:off x="12266543" y="7840002"/>
            <a:ext cx="3104762" cy="553561"/>
            <a:chOff x="7590476" y="9149169"/>
            <a:chExt cx="3104762" cy="553561"/>
          </a:xfrm>
        </p:grpSpPr>
        <p:pic>
          <p:nvPicPr>
            <p:cNvPr id="28" name="Object 6">
              <a:extLst>
                <a:ext uri="{FF2B5EF4-FFF2-40B4-BE49-F238E27FC236}">
                  <a16:creationId xmlns:a16="http://schemas.microsoft.com/office/drawing/2014/main" id="{27200255-3B93-30BB-27D0-91488B07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9F5AC57-D903-AFF2-B712-709018774D36}"/>
              </a:ext>
            </a:extLst>
          </p:cNvPr>
          <p:cNvSpPr txBox="1"/>
          <p:nvPr/>
        </p:nvSpPr>
        <p:spPr>
          <a:xfrm>
            <a:off x="12174904" y="7929487"/>
            <a:ext cx="318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카메라 시점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76C4D9-C0E0-A075-C1EB-380FE2BEE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158527"/>
            <a:ext cx="6308058" cy="4161748"/>
          </a:xfrm>
          <a:prstGeom prst="rect">
            <a:avLst/>
          </a:prstGeom>
        </p:spPr>
      </p:pic>
      <p:pic>
        <p:nvPicPr>
          <p:cNvPr id="12" name="그림 11" descr="텍스트, 문구용품, 여러 가지이(가) 표시된 사진&#10;&#10;자동 생성된 설명">
            <a:extLst>
              <a:ext uri="{FF2B5EF4-FFF2-40B4-BE49-F238E27FC236}">
                <a16:creationId xmlns:a16="http://schemas.microsoft.com/office/drawing/2014/main" id="{5FF1CCB1-6F3C-9F3C-F638-7D84B7840C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068" y="2903334"/>
            <a:ext cx="8271070" cy="46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11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50</Words>
  <Application>Microsoft Office PowerPoint</Application>
  <PresentationFormat>사용자 지정</PresentationFormat>
  <Paragraphs>17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새굴림</vt:lpstr>
      <vt:lpstr>한컴 윤고딕 240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이현민</cp:lastModifiedBy>
  <cp:revision>2</cp:revision>
  <dcterms:created xsi:type="dcterms:W3CDTF">2023-03-30T21:45:34Z</dcterms:created>
  <dcterms:modified xsi:type="dcterms:W3CDTF">2023-03-30T14:06:40Z</dcterms:modified>
</cp:coreProperties>
</file>